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vml" ContentType="application/vnd.openxmlformats-officedocument.vmlDrawing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  <p:sldMasterId id="2147483842" r:id="rId2"/>
    <p:sldMasterId id="2147483854" r:id="rId3"/>
    <p:sldMasterId id="2147483866" r:id="rId4"/>
    <p:sldMasterId id="2147483878" r:id="rId5"/>
    <p:sldMasterId id="2147483890" r:id="rId6"/>
    <p:sldMasterId id="2147483902" r:id="rId7"/>
    <p:sldMasterId id="2147483915" r:id="rId8"/>
  </p:sldMasterIdLst>
  <p:notesMasterIdLst>
    <p:notesMasterId r:id="rId17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56B"/>
    <a:srgbClr val="000066"/>
    <a:srgbClr val="9966FF"/>
    <a:srgbClr val="FF0066"/>
    <a:srgbClr val="33CC33"/>
    <a:srgbClr val="FF3300"/>
    <a:srgbClr val="3333FF"/>
    <a:srgbClr val="9B79F9"/>
    <a:srgbClr val="000099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2962" autoAdjust="0"/>
    <p:restoredTop sz="83871" autoAdjust="0"/>
  </p:normalViewPr>
  <p:slideViewPr>
    <p:cSldViewPr>
      <p:cViewPr varScale="1">
        <p:scale>
          <a:sx n="61" d="100"/>
          <a:sy n="61" d="100"/>
        </p:scale>
        <p:origin x="-139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3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515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B9B73C2-26ED-44B0-AF01-63A6036DB149}" type="datetimeFigureOut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D2C4307-1E34-41E1-85CC-C04136397B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40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F41B5F5-F8A1-4016-9B58-7B83F6BF6CA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en-US" smtClean="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09687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2C4307-1E34-41E1-85CC-C04136397B7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2C4307-1E34-41E1-85CC-C04136397B7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2C4307-1E34-41E1-85CC-C04136397B7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1B7C4-8E0C-44A8-A7A4-B36BB26909A0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4E53A-84C8-4175-BCAB-8351E47F45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114ED-3961-4A4E-AFEC-183B9356F6D8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1E0A4-B856-4027-91A7-728E227D4E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AB59E-295B-46F1-93E7-35D9586138B6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3A6A3-E40F-4B8B-ADBF-81C44B87A1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408EA-163D-4356-BE54-0B4499FE0CC1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5CAD7-06ED-4192-90A5-1E6A3A0462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E1CD9-E7DF-46B3-B6D7-3FF67C43D225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65EEA-2DA7-4F39-ABCC-49709E4CA0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2C105-7CD2-47A1-AD44-83BB017CCC24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EE40A-6BE2-436A-B26D-A2D1254B89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91E66-3495-4B57-8BE6-CABFEBEFC25C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3F04E-9314-40AB-BE83-0B8EE42AEB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234317-E78D-4038-A110-83F6B84544E6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2393C-7357-492F-BB37-6213748AD5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3E382-5403-47B5-A2ED-2FEF92624E59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F539F-5271-41E9-993A-F89CF20C56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5D2D9-C2A1-4722-96C1-7A2B6C5C17C0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348BB-C48F-4A7B-857B-16A2C95162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BA447-3F80-494F-98C2-34D01128516F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4DC18-4473-4EE2-81B4-49FAF1D7B4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7162800" cy="655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C87AE-68AC-4190-AC13-73199DB92156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F1F49-882D-42CB-BD3D-E501088D83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9E497-0EE1-4934-8667-281040BAA5BC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7408A-F770-4398-8405-01D5F490A1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18202-44DC-4143-AAC4-AA1156350D3B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E1658-969F-44C2-9B88-EC38536BCE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46E02F-6A9D-4240-BD31-2FEEE7CD62EB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9A07C-46C6-483B-B928-5DF6E61711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D5F59-9BF0-4561-94A0-66E01A9502B7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E4817-737E-44EA-B476-C072F84B96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39A79-5FA2-42A4-A95E-9A3670BB1D65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E7559-20E4-42C5-A6DD-0B1ABACEC3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4BAA09-E950-466B-8761-AF4D995C6814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7430E-1E07-4789-AB42-2EEB3E909E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777E6-5524-4851-85DC-CAF8D7244E78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964F3-08BF-4507-9BAF-928A747A93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8D39C-64DB-4389-AD91-AE6B074EFB91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2A61A-E4AA-4A67-8967-20674B89CF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9A486-9F52-432F-8326-5916C71AC03D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1338D-0632-4331-A82E-5B385817D7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1A076-B2D2-4E70-8D0C-6ED26C5F2387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FC64D0-2D6A-4D8F-8DDD-4416465FE1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19C1E-1FC6-4E69-B42A-638CC838CB26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17B7B-9316-4726-8A90-87FFFCC4D4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948BE-201A-4DD4-B3DE-33656DF93395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44417-3E32-42CF-A769-F8E00CA1D9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BCE9F-6887-4735-A6EE-D35C2C619550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73100-1920-4C39-B29F-5F100ECBB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4B62C-12C5-46BC-8709-EB84156BCB5E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0ED96-502F-4795-94C3-C7081AE8E3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61ECE-59F8-4230-BFB5-E8550957CE44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00C04-49DB-4993-B970-D85BA89521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78A4E-F3A7-42BC-8DC6-8E78C961D28D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10878-B69E-418B-8381-2E92B51644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DCB7F-3E36-4F9A-968A-D66BE26AF5AD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C230F-5A6D-41EA-8479-89E7316211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4D9D3-817C-4E3A-B327-1943D0FA2635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12541-5A20-4CE9-9F1C-ED3B0F5763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69525-CA5D-4280-B431-F4C43926D726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E20B8-6C53-4FD6-AB0D-90F9C8B966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97E17-27B7-48C1-9E14-A705270B9694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BB3EB-08A6-465F-9943-5978BF2ABA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979D6-EC2C-4ECB-B90C-057CCC0F0C4A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D9682-0E1B-4120-8D12-FD5C720D8E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61"/>
          <p:cNvGraphicFramePr>
            <a:graphicFrameLocks noChangeAspect="1"/>
          </p:cNvGraphicFramePr>
          <p:nvPr/>
        </p:nvGraphicFramePr>
        <p:xfrm>
          <a:off x="0" y="0"/>
          <a:ext cx="1066800" cy="939800"/>
        </p:xfrm>
        <a:graphic>
          <a:graphicData uri="http://schemas.openxmlformats.org/presentationml/2006/ole">
            <p:oleObj spid="_x0000_s254069" name="Slide" r:id="rId3" imgW="4238278" imgH="3177658" progId="PowerPoint.Slide.8">
              <p:embed/>
            </p:oleObj>
          </a:graphicData>
        </a:graphic>
      </p:graphicFrame>
      <p:pic>
        <p:nvPicPr>
          <p:cNvPr id="5" name="Picture 9" descr="E:\photos - 747\DORNI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0"/>
            <a:ext cx="1676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66738" y="1752600"/>
            <a:ext cx="8001000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 smtClean="0"/>
              <a:t>Click icon to add table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2043C4-707F-476A-B494-8A6C5A652666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4888A-2023-4B49-BC57-1EEA5847C9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86043-3FE5-45E0-97BE-2E3D0566D1FC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3676C-4FB5-4905-8419-71F6338B70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6309A-D760-427D-8A4F-2638FFDD8EA0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894D3-40C4-4506-B5A1-71661EB234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6CD4B-3B54-4168-80F5-24A626DA857C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8187D-1247-48D6-B59D-BAD5D4A9EE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530CA-AB31-492D-BBD8-4DFA61408C55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74CC2-D76A-4080-AF28-0795BCA86A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1F070-AA8E-411C-A6C2-A00688E8FE10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5D9E3-2987-484D-81E8-BF2CD2B6A7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55D26-9924-42A9-B3CD-D49B1BA7697A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743A7-671B-4A34-9AD5-41E06C7DDD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ED7366-98A7-48BF-B8F1-5C77AA180EB7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5EBFD-968B-444E-AB6C-F8C919968E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399AE-1401-47D0-8B1B-6ED70B91B02A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BE829-9A2B-45C3-A941-E35C4C1F37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D155E-6400-4D8C-9FA5-E298AB73ACBA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DC673-D845-4807-A9EE-0A5D0317AF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7778A-8020-41BF-BA6B-5BDDCA727F2B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ABAE5-ACEB-4C39-B66D-3F3D0F7C51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7F833-AF3A-41D0-B7B5-BEB5454A2C2F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B3AAA-90B6-4D26-87BA-4B282C3A47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B3817-8853-4CC8-99CD-E5CA17B39BE7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829513-598A-4429-9404-8114EABBD1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83006-3B4C-48D1-8DD6-9DD7342A6A1A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6A54C-581A-470A-8B86-3A90B50E73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A1577-A7C0-4338-B78C-D691DD27EC9B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63D90-29ED-4882-9BCB-ED0C76C45A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2E957-E97A-4C09-9F27-58470E45B547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3DA64-4619-4136-845C-F51FE06C7B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96D92-0661-4586-8F46-39D48EFD75BF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9D121-6644-4C20-82E3-EE629179C7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9D0C3-27B7-4257-9B6C-32E9FE007A7A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1B28C-1438-4954-A864-A56E007E14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9CEAD-3857-4EC2-80AA-64C0F11AD0DF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FD337-7762-4212-932C-E16A63911B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2A929-DB8F-4C21-B16C-DF6A7E5F70BD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ED3A7-94DD-4443-93BE-B453424F69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02C93-BB65-4140-8153-F24CAB665507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0295A-84CD-464E-B462-8EC155A0D1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4A87E-3EC8-4B36-8801-A9FA0AB5DE3B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F60FC-8E29-4863-B249-97174ADA96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4419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22860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0400" y="5105400"/>
            <a:ext cx="5486400" cy="9906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228600"/>
            <a:ext cx="2590800" cy="5897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F6F9C-4767-44C9-A4E8-0D7F1A4720D6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C28B1-E11F-4CDA-ACBA-14F584E7F3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9CCCC-A51B-46E1-BE77-EBF6E5DD6792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8E36C-274A-43B4-A3F7-59F03BA232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29E04-C5B8-40A4-BB28-268A5F769642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473E5-B640-4BB4-950F-5575A4DF6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AF924-F0D2-49BA-9219-DD375F8749B5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E0224-13AD-43FC-9BE1-764207E4F8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DC3574-4F39-4553-939B-ED4F7E34AEB2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0039D-8BF5-4912-B216-9FBBCE7BFB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0C069-4BC5-43CA-8F6B-B8050D75D7F8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723E9-981D-4E4C-945C-49CE56CD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4AC99-69FA-4BBB-B779-777014A17B62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C9124-8320-4904-BB87-3BB853B8FF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6DCCB-22D2-4F11-8EA2-B505199798EB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A9F3F-CE24-4C11-A69D-08F1978909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2C725-FDA2-4620-B0D5-3F150B955239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365B5-6872-4ACB-8A71-B5660410FC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E86AB-73B9-49F5-B556-FC309A9BD0B1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2C637-5B53-46E6-9DC7-96D897F403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616A7-7AA8-431C-AF7E-C1D6B6C0C760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1DFB4-2F30-404A-8A11-F8657411A1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61"/>
          <p:cNvGraphicFramePr>
            <a:graphicFrameLocks noChangeAspect="1"/>
          </p:cNvGraphicFramePr>
          <p:nvPr/>
        </p:nvGraphicFramePr>
        <p:xfrm>
          <a:off x="0" y="0"/>
          <a:ext cx="1066800" cy="939800"/>
        </p:xfrm>
        <a:graphic>
          <a:graphicData uri="http://schemas.openxmlformats.org/presentationml/2006/ole">
            <p:oleObj spid="_x0000_s255093" name="Slide" r:id="rId3" imgW="4238278" imgH="3177658" progId="PowerPoint.Slide.8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752600"/>
            <a:ext cx="8001000" cy="4267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54AE5-BB2F-4615-8BFF-B7D7EAE8A76F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245225"/>
            <a:ext cx="4724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2400" y="6245225"/>
            <a:ext cx="762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5FCA8-014F-4AFB-A721-DC3229756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901811-2FCB-496E-A830-1BDE70E45379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9A677-3ED9-4C22-88A9-6EDCA82B21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CE946-C28F-480F-AECC-DABDC0F7370D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7CE79-2612-4A53-8FA8-3C2100C6EF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18B9A-F6CF-4E29-A0BE-FED21C43BA0D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F26DD-86AC-44D6-98C2-56944EFB2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74503-599D-49F0-87E3-EE84695A86D6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EDFE4-FF82-4639-BC9D-09862ACB91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C8E55-5157-4CBD-8843-9D305A34F3C9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619902-78F2-4778-9BC9-4A96392318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50472-96D7-4132-8952-7595858AE73C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A57F3-E01B-4896-B4C0-5010C26122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AB764-F459-4E55-BD6C-B11BB7C91DF6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D20A3-0D30-4899-AD22-48EAE5BA8F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FAC9C-79AE-425D-A8E0-68ED27860182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304FA-6D01-4909-8A53-79E221E13F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FCEE8-2CC8-436B-A289-36AB0D0DA0C5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5F3A9-EF26-4093-9647-56302B2DBF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C075B-6D18-4092-972B-537F27332F8B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26B9C-D7DA-4A3A-A8ED-0206C00E8F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9BFCA-436A-4EFD-80CB-1DD633AE6471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41EE5-B0DC-496C-9459-000E0887B4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4B490-7911-4B16-96ED-38C7BC4A2F1D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E0597-9201-4F87-BDF4-FA5D3825A6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CB2FB-7262-4DED-A42E-80EE33C8D581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CB9E4-D68D-4CA8-9386-14CE4BD811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CC5D1-61E4-4D3D-9587-E5422643F5CE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C2D25-9D88-4FAA-A78A-09EFADBB14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551EC-6C3A-48EE-9809-03BEB65885BC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5B551-80B5-4B76-A5AA-51CFE4249B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5A49C-B7C9-4152-9E35-D76096BCECAC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476BA-EF2A-4560-A797-192260316F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B2108-A5A8-475B-93C0-484452F2959B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FDA3F-630C-4807-AB05-BC78A78773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CA21-D3B4-45D5-8121-4BA5111E4AD7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887CE-3360-4913-A3D7-F7A68A722A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664C33A-85A5-427C-A3D0-F91062814748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CA95992-F3B1-4ED3-8453-E96CFDEFC6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76" r:id="rId1"/>
    <p:sldLayoutId id="2147493677" r:id="rId2"/>
    <p:sldLayoutId id="2147493678" r:id="rId3"/>
    <p:sldLayoutId id="2147493760" r:id="rId4"/>
    <p:sldLayoutId id="2147493679" r:id="rId5"/>
    <p:sldLayoutId id="2147493680" r:id="rId6"/>
    <p:sldLayoutId id="2147493762" r:id="rId7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27A8E9A0-C0EC-43DC-A8A2-8B5C5BE0C69F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47310B6-7DFA-4AF7-83AE-4EF2E6E928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82" r:id="rId1"/>
    <p:sldLayoutId id="2147493683" r:id="rId2"/>
    <p:sldLayoutId id="2147493684" r:id="rId3"/>
    <p:sldLayoutId id="2147493685" r:id="rId4"/>
    <p:sldLayoutId id="2147493686" r:id="rId5"/>
    <p:sldLayoutId id="2147493687" r:id="rId6"/>
    <p:sldLayoutId id="2147493688" r:id="rId7"/>
    <p:sldLayoutId id="2147493689" r:id="rId8"/>
    <p:sldLayoutId id="2147493690" r:id="rId9"/>
    <p:sldLayoutId id="2147493691" r:id="rId10"/>
    <p:sldLayoutId id="2147493692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9F2633B-F148-4FED-B39B-35C0E7E672E3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5504C685-D0DF-45AC-B6CE-B62FCDB10F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93" r:id="rId1"/>
    <p:sldLayoutId id="2147493694" r:id="rId2"/>
    <p:sldLayoutId id="2147493695" r:id="rId3"/>
    <p:sldLayoutId id="2147493696" r:id="rId4"/>
    <p:sldLayoutId id="2147493697" r:id="rId5"/>
    <p:sldLayoutId id="2147493698" r:id="rId6"/>
    <p:sldLayoutId id="2147493699" r:id="rId7"/>
    <p:sldLayoutId id="2147493700" r:id="rId8"/>
    <p:sldLayoutId id="2147493701" r:id="rId9"/>
    <p:sldLayoutId id="2147493702" r:id="rId10"/>
    <p:sldLayoutId id="2147493703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C1D8D72-8D58-49CE-A5F1-F6F1A61584B7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46012DB-F62D-4B43-8C94-D4C1032D95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704" r:id="rId1"/>
    <p:sldLayoutId id="2147493705" r:id="rId2"/>
    <p:sldLayoutId id="2147493706" r:id="rId3"/>
    <p:sldLayoutId id="2147493707" r:id="rId4"/>
    <p:sldLayoutId id="2147493708" r:id="rId5"/>
    <p:sldLayoutId id="2147493709" r:id="rId6"/>
    <p:sldLayoutId id="2147493710" r:id="rId7"/>
    <p:sldLayoutId id="2147493711" r:id="rId8"/>
    <p:sldLayoutId id="2147493712" r:id="rId9"/>
    <p:sldLayoutId id="2147493713" r:id="rId10"/>
    <p:sldLayoutId id="2147493714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C4B3E4F-6AEF-44E0-BB63-D7A79D8890AE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8542279-F82B-49A3-A078-5ACE61BFC6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715" r:id="rId1"/>
    <p:sldLayoutId id="2147493716" r:id="rId2"/>
    <p:sldLayoutId id="2147493717" r:id="rId3"/>
    <p:sldLayoutId id="2147493718" r:id="rId4"/>
    <p:sldLayoutId id="2147493719" r:id="rId5"/>
    <p:sldLayoutId id="2147493720" r:id="rId6"/>
    <p:sldLayoutId id="2147493721" r:id="rId7"/>
    <p:sldLayoutId id="2147493722" r:id="rId8"/>
    <p:sldLayoutId id="2147493723" r:id="rId9"/>
    <p:sldLayoutId id="2147493724" r:id="rId10"/>
    <p:sldLayoutId id="2147493725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84B3E08-6A9B-4621-BF0E-1079CAF57543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9180E2D-9D85-42FE-961C-4B2B7ECEC3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726" r:id="rId1"/>
    <p:sldLayoutId id="2147493727" r:id="rId2"/>
    <p:sldLayoutId id="2147493728" r:id="rId3"/>
    <p:sldLayoutId id="2147493729" r:id="rId4"/>
    <p:sldLayoutId id="2147493730" r:id="rId5"/>
    <p:sldLayoutId id="2147493731" r:id="rId6"/>
    <p:sldLayoutId id="2147493732" r:id="rId7"/>
    <p:sldLayoutId id="2147493733" r:id="rId8"/>
    <p:sldLayoutId id="2147493734" r:id="rId9"/>
    <p:sldLayoutId id="2147493735" r:id="rId10"/>
    <p:sldLayoutId id="2147493736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C7119DF-9B7B-45B7-9A92-0E7FCD8B205D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C0FEEA3-955C-4D4A-A3F2-FEDD4E476A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737" r:id="rId1"/>
    <p:sldLayoutId id="2147493738" r:id="rId2"/>
    <p:sldLayoutId id="2147493739" r:id="rId3"/>
    <p:sldLayoutId id="2147493740" r:id="rId4"/>
    <p:sldLayoutId id="2147493741" r:id="rId5"/>
    <p:sldLayoutId id="2147493742" r:id="rId6"/>
    <p:sldLayoutId id="2147493743" r:id="rId7"/>
    <p:sldLayoutId id="2147493744" r:id="rId8"/>
    <p:sldLayoutId id="2147493745" r:id="rId9"/>
    <p:sldLayoutId id="2147493746" r:id="rId10"/>
    <p:sldLayoutId id="2147493747" r:id="rId11"/>
    <p:sldLayoutId id="2147493748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D6C26C3-E1C9-4EA4-BCAA-E5CBDCEFA804}" type="datetime1">
              <a:rPr lang="en-US"/>
              <a:pPr>
                <a:defRPr/>
              </a:pPr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5F181BB7-A8C7-41F5-BC9E-41AC4682C2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749" r:id="rId1"/>
    <p:sldLayoutId id="2147493750" r:id="rId2"/>
    <p:sldLayoutId id="2147493751" r:id="rId3"/>
    <p:sldLayoutId id="2147493752" r:id="rId4"/>
    <p:sldLayoutId id="2147493753" r:id="rId5"/>
    <p:sldLayoutId id="2147493754" r:id="rId6"/>
    <p:sldLayoutId id="2147493755" r:id="rId7"/>
    <p:sldLayoutId id="2147493756" r:id="rId8"/>
    <p:sldLayoutId id="2147493757" r:id="rId9"/>
    <p:sldLayoutId id="2147493758" r:id="rId10"/>
    <p:sldLayoutId id="2147493759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0" y="3068960"/>
            <a:ext cx="9144000" cy="914400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10000"/>
              </a:lnSpc>
              <a:buClr>
                <a:schemeClr val="bg1"/>
              </a:buClr>
              <a:defRPr/>
            </a:pPr>
            <a:endParaRPr lang="en-IN" sz="48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 eaLnBrk="0" hangingPunct="0">
              <a:lnSpc>
                <a:spcPct val="110000"/>
              </a:lnSpc>
              <a:buClr>
                <a:schemeClr val="bg1"/>
              </a:buClr>
              <a:defRPr/>
            </a:pPr>
            <a:r>
              <a:rPr lang="en-IN" sz="4800" b="1" u="sng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CGKG</a:t>
            </a:r>
            <a:r>
              <a:rPr lang="en-IN" sz="4800" b="1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4800" b="1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IN" sz="4800" b="1" dirty="0">
              <a:solidFill>
                <a:srgbClr val="FFFF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6923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4"/>
          <p:cNvSpPr>
            <a:spLocks noChangeArrowheads="1"/>
          </p:cNvSpPr>
          <p:nvPr/>
        </p:nvSpPr>
        <p:spPr bwMode="auto">
          <a:xfrm>
            <a:off x="914400" y="26670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590C55E-6CA6-4C78-986E-054A03B28302}" type="slidenum">
              <a:rPr lang="en-US" sz="1200" smtClean="0">
                <a:latin typeface="Tahoma" pitchFamily="34" charset="0"/>
                <a:ea typeface="Tahoma" pitchFamily="34" charset="0"/>
                <a:cs typeface="Tahoma" pitchFamily="34" charset="0"/>
              </a:rPr>
              <a:pPr>
                <a:defRPr/>
              </a:pPr>
              <a:t>2</a:t>
            </a:fld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15888"/>
            <a:ext cx="91440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u="sng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ACADEMIC </a:t>
            </a:r>
            <a:r>
              <a:rPr lang="en-IN" sz="4000" b="1" u="sng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SESSION </a:t>
            </a:r>
            <a:r>
              <a:rPr lang="en-IN" sz="4000" b="1" u="sng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2021-22</a:t>
            </a:r>
            <a:endParaRPr lang="en-IN" sz="40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000108"/>
            <a:ext cx="914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IN" alt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SESSION STARTED W.E.F. 01 APR 21 WITH A STRENGTH OF 141 STUDENTS</a:t>
            </a: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ONLINE CLASSES BEING CONDUCTED USING VIRTUAL PLATFORMS LIKE GOOGLE MEET/ WHATS APP VIEW  ONGOING  PANDEMIC SCENARIO</a:t>
            </a: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INITIATION OF LIVE DIGITAL CELEBRATIONS/ ACTIVITIES  VIRTUALLY  USING GOOGLE MEET BY SHARING  A COMMON  LINK </a:t>
            </a:r>
            <a:endParaRPr lang="en-IN" altLang="en-US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533400" indent="-533400" algn="just">
              <a:buClr>
                <a:srgbClr val="FFFF00"/>
              </a:buClr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IN" alt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RECRUITMENT OF  A TRAINED TEACHER CARRIED OUT DURING AUG 21</a:t>
            </a: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IN" altLang="en-US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IN" alt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ADMISSION OF A SPECIAL CHILD (DOWN SYNDROME) IN CLASS NURSERY</a:t>
            </a: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RETAINING WALL  AND HARD STANDING/ SAND CUSHIONING OF PLAY AREA WORK COMPLETED </a:t>
            </a: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IN" alt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PROCUREMENT OF NEW HAND SANITIZING MACHINE  (TOUCH LESS) CARRIED OUT</a:t>
            </a: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533400" indent="-533400" algn="just">
              <a:buClr>
                <a:srgbClr val="FFFF00"/>
              </a:buClr>
              <a:buFont typeface="Wingdings" pitchFamily="2" charset="2"/>
              <a:buChar char=""/>
              <a:tabLst>
                <a:tab pos="0" algn="l"/>
                <a:tab pos="1169988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PROVISIONING OF DRAINAGE SYSTEM  MADE IN CHILDREN PLAY AREA</a:t>
            </a:r>
          </a:p>
        </p:txBody>
      </p:sp>
    </p:spTree>
    <p:extLst>
      <p:ext uri="{BB962C8B-B14F-4D97-AF65-F5344CB8AC3E}">
        <p14:creationId xmlns:p14="http://schemas.microsoft.com/office/powerpoint/2010/main" xmlns="" val="2935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TextBox 14"/>
          <p:cNvSpPr txBox="1">
            <a:spLocks noChangeArrowheads="1"/>
          </p:cNvSpPr>
          <p:nvPr/>
        </p:nvSpPr>
        <p:spPr bwMode="auto">
          <a:xfrm>
            <a:off x="2928926" y="3429000"/>
            <a:ext cx="39290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400" b="1" u="sng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PRESIDENT TATRAKSHIKA (A&amp;N)  VISIT </a:t>
            </a:r>
            <a:endParaRPr lang="en-IN" altLang="en-US" sz="1400" b="1" u="sng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5238" name="TextBox 16"/>
          <p:cNvSpPr txBox="1">
            <a:spLocks noChangeArrowheads="1"/>
          </p:cNvSpPr>
          <p:nvPr/>
        </p:nvSpPr>
        <p:spPr bwMode="auto">
          <a:xfrm>
            <a:off x="2643174" y="6550025"/>
            <a:ext cx="4114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400" b="1" u="sng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CHAIRMAN VISIT </a:t>
            </a:r>
            <a:endParaRPr lang="en-IN" altLang="en-US" sz="1400" b="1" u="sng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15888"/>
            <a:ext cx="91440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u="sng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GALLERY</a:t>
            </a:r>
            <a:endParaRPr lang="en-IN" sz="40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7" name="Picture 16" descr="D:\Photos 21-22\05 JUL 21 Plantation, Chairman Visit\05 JUL CGKG VISIT (22)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3714752"/>
            <a:ext cx="357190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D:\Photos 21-22\2021-07-19 PRESIDENT CGWWA VISIT\ICG_2275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785794"/>
            <a:ext cx="3571900" cy="262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\\ADC\share\CGKG\President CGWWA A&amp;N VISIT 19 Jul 21.dox\ICG_2292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785794"/>
            <a:ext cx="335758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\\ADC\share\CGKG\Plantation, Chairman Visit 05 Jul 21.dox\05 JUL CGKG VISIT (21)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628" y="3714752"/>
            <a:ext cx="335758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TextBox 8"/>
          <p:cNvSpPr txBox="1">
            <a:spLocks noChangeArrowheads="1"/>
          </p:cNvSpPr>
          <p:nvPr/>
        </p:nvSpPr>
        <p:spPr bwMode="auto">
          <a:xfrm>
            <a:off x="3286116" y="3500438"/>
            <a:ext cx="37242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400" b="1" u="sng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INDEPENDENCE DAY CELEBRATION</a:t>
            </a:r>
            <a:endParaRPr lang="en-IN" altLang="en-US" sz="1600" b="1" u="sng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6261" name="TextBox 10"/>
          <p:cNvSpPr txBox="1">
            <a:spLocks noChangeArrowheads="1"/>
          </p:cNvSpPr>
          <p:nvPr/>
        </p:nvSpPr>
        <p:spPr bwMode="auto">
          <a:xfrm>
            <a:off x="3000364" y="6550025"/>
            <a:ext cx="3962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400" b="1" u="sng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en-US" sz="1400" b="1" u="sng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PLANTATION DAY</a:t>
            </a:r>
            <a:endParaRPr lang="en-IN" altLang="en-US" sz="1400" b="1" u="sng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6268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928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AC2FDB6F-2781-4BFC-A564-41066D297F66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0" y="115888"/>
            <a:ext cx="91440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u="sng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GALLERY</a:t>
            </a:r>
            <a:endParaRPr lang="en-IN" sz="40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3" name="Picture 12" descr="D:\Photos 21-22\Independence day  15 Aug21\photo\IMG_0056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1214422"/>
            <a:ext cx="321471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H:\Independence day  15 Aug21\Selected\IMG_0014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1214422"/>
            <a:ext cx="350046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\\ADC\share\CGKG\Plantation, Chairman Visit 05 Jul 21.dox\05 JUL CGKG VISIT (8)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0" y="3857628"/>
            <a:ext cx="357190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D:\Photos 21-22\IMG-20210711-WA0064.jpg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3857628"/>
            <a:ext cx="314327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TextBox 8"/>
          <p:cNvSpPr txBox="1">
            <a:spLocks noChangeArrowheads="1"/>
          </p:cNvSpPr>
          <p:nvPr/>
        </p:nvSpPr>
        <p:spPr bwMode="auto">
          <a:xfrm>
            <a:off x="3000364" y="3500438"/>
            <a:ext cx="2971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400" b="1" u="sng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TEACHER’S DAY </a:t>
            </a:r>
            <a:endParaRPr lang="en-IN" altLang="en-US" sz="1400" b="1" u="sng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7285" name="TextBox 10"/>
          <p:cNvSpPr txBox="1">
            <a:spLocks noChangeArrowheads="1"/>
          </p:cNvSpPr>
          <p:nvPr/>
        </p:nvSpPr>
        <p:spPr bwMode="auto">
          <a:xfrm>
            <a:off x="2857488" y="6550025"/>
            <a:ext cx="3733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400" b="1" u="sng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GANESH CHATURTHI CELEBRATION</a:t>
            </a:r>
            <a:endParaRPr lang="en-IN" altLang="en-US" sz="1400" b="1" u="sng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15888"/>
            <a:ext cx="91440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u="sng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GALLERY</a:t>
            </a:r>
            <a:endParaRPr lang="en-IN" sz="40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9" name="Picture 18" descr="D:\Photos 21-22\teacher day 5 sep2021 Nariyal bagicha\IMG-20210909-WA0010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785794"/>
            <a:ext cx="357190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D:\Photos 21-22\JANMASHTAMI 27 AUG21\IMG-20210909-WA0060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3786190"/>
            <a:ext cx="350046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D:\Photos 21-22\JANMASHTAMI 27 AUG21\IMG-20210909-WA0070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3786190"/>
            <a:ext cx="2928958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D:\Photos 21-22\teacher day 5 sep2021 Nariyal bagicha\IMG_20210905_180205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2066" y="785794"/>
            <a:ext cx="300039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0" name="TextBox 11"/>
          <p:cNvSpPr txBox="1">
            <a:spLocks noChangeArrowheads="1"/>
          </p:cNvSpPr>
          <p:nvPr/>
        </p:nvSpPr>
        <p:spPr bwMode="auto">
          <a:xfrm>
            <a:off x="887748" y="3398022"/>
            <a:ext cx="297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200" b="1" u="sng" dirty="0">
                <a:solidFill>
                  <a:schemeClr val="bg1">
                    <a:lumMod val="95000"/>
                  </a:schemeClr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en-US" sz="1400" b="1" u="sng" dirty="0" smtClean="0">
                <a:solidFill>
                  <a:schemeClr val="bg1">
                    <a:lumMod val="95000"/>
                  </a:schemeClr>
                </a:solidFill>
                <a:latin typeface="Tahoma" pitchFamily="34" charset="0"/>
                <a:cs typeface="Tahoma" pitchFamily="34" charset="0"/>
              </a:rPr>
              <a:t>CHILDREN’S DAY </a:t>
            </a:r>
            <a:endParaRPr lang="en-IN" altLang="en-US" sz="1400" b="1" u="sng" dirty="0">
              <a:solidFill>
                <a:schemeClr val="bg1">
                  <a:lumMod val="9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8316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928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E193ACC-42F0-44DB-B836-FAF970F8A424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0" y="115888"/>
            <a:ext cx="91440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u="sng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GALLERY</a:t>
            </a:r>
            <a:endParaRPr lang="en-IN" sz="40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072066" y="3429000"/>
            <a:ext cx="297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200" b="1" u="sng" dirty="0">
                <a:solidFill>
                  <a:schemeClr val="bg1">
                    <a:lumMod val="95000"/>
                  </a:schemeClr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en-US" sz="1400" b="1" u="sng" dirty="0" smtClean="0">
                <a:solidFill>
                  <a:schemeClr val="bg1">
                    <a:lumMod val="95000"/>
                  </a:schemeClr>
                </a:solidFill>
                <a:latin typeface="Tahoma" pitchFamily="34" charset="0"/>
                <a:cs typeface="Tahoma" pitchFamily="34" charset="0"/>
              </a:rPr>
              <a:t>RED DAY- COLOURS WEEK </a:t>
            </a:r>
            <a:endParaRPr lang="en-IN" altLang="en-US" sz="1400" b="1" u="sng" dirty="0">
              <a:solidFill>
                <a:schemeClr val="bg1">
                  <a:lumMod val="9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071538" y="6550223"/>
            <a:ext cx="297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200" b="1" u="sng" dirty="0">
                <a:solidFill>
                  <a:srgbClr val="FFFF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en-US" sz="1400" b="1" u="sng" dirty="0" smtClean="0">
                <a:solidFill>
                  <a:schemeClr val="bg1">
                    <a:lumMod val="95000"/>
                  </a:schemeClr>
                </a:solidFill>
                <a:latin typeface="Tahoma" pitchFamily="34" charset="0"/>
                <a:cs typeface="Tahoma" pitchFamily="34" charset="0"/>
              </a:rPr>
              <a:t>HEALTH &amp; NUTRITION WEEK</a:t>
            </a:r>
            <a:endParaRPr lang="en-IN" altLang="en-US" sz="1400" b="1" u="sng" dirty="0">
              <a:solidFill>
                <a:schemeClr val="bg1">
                  <a:lumMod val="9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286380" y="6550223"/>
            <a:ext cx="297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400" b="1" u="sng" dirty="0" smtClean="0">
                <a:solidFill>
                  <a:srgbClr val="FFFF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en-US" sz="1400" b="1" u="sng" dirty="0" smtClean="0">
                <a:solidFill>
                  <a:schemeClr val="bg1">
                    <a:lumMod val="95000"/>
                  </a:schemeClr>
                </a:solidFill>
                <a:latin typeface="Tahoma" pitchFamily="34" charset="0"/>
                <a:cs typeface="Tahoma" pitchFamily="34" charset="0"/>
              </a:rPr>
              <a:t>GREEN DAY- COLOURS WEEK </a:t>
            </a:r>
            <a:endParaRPr lang="en-IN" altLang="en-US" sz="1400" b="1" u="sng" dirty="0">
              <a:solidFill>
                <a:schemeClr val="bg1">
                  <a:lumMod val="9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5" name="Picture 14" descr="D:\Photos 21-22\Rastriya Poshan Maah\IMG-20210929-WA0002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714752"/>
            <a:ext cx="3571900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D:\Photos 21-22\Chidrens day 15 Nov 21\IMG-20211116-WA0019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785794"/>
            <a:ext cx="357190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D:\Photos 21-22\COLOURS WEEK\IMG-20211118-WA0003.jp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714356"/>
            <a:ext cx="3357586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D:\Photos 21-22\COLOURS WEEK\IMG-20211118-WA0002.jpg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3714752"/>
            <a:ext cx="3286148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extBox 8"/>
          <p:cNvSpPr txBox="1">
            <a:spLocks noChangeArrowheads="1"/>
          </p:cNvSpPr>
          <p:nvPr/>
        </p:nvSpPr>
        <p:spPr bwMode="auto">
          <a:xfrm>
            <a:off x="1000100" y="3429000"/>
            <a:ext cx="2971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400" b="1" u="sng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JANMASHTAMI CELEBRATION</a:t>
            </a:r>
            <a:endParaRPr lang="en-IN" altLang="en-US" sz="1400" b="1" u="sng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9333" name="TextBox 10"/>
          <p:cNvSpPr txBox="1">
            <a:spLocks noChangeArrowheads="1"/>
          </p:cNvSpPr>
          <p:nvPr/>
        </p:nvSpPr>
        <p:spPr bwMode="auto">
          <a:xfrm>
            <a:off x="785786" y="6357958"/>
            <a:ext cx="3581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400" b="1" u="sng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RECITATION COMPETITION </a:t>
            </a:r>
            <a:endParaRPr lang="en-IN" altLang="en-US" sz="1400" b="1" u="sng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9334" name="TextBox 11"/>
          <p:cNvSpPr txBox="1">
            <a:spLocks noChangeArrowheads="1"/>
          </p:cNvSpPr>
          <p:nvPr/>
        </p:nvSpPr>
        <p:spPr bwMode="auto">
          <a:xfrm>
            <a:off x="928662" y="3500438"/>
            <a:ext cx="2971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200" b="1" u="sng">
                <a:solidFill>
                  <a:srgbClr val="FFFF00"/>
                </a:solidFill>
                <a:latin typeface="Tahoma" pitchFamily="34" charset="0"/>
                <a:cs typeface="Tahoma" pitchFamily="34" charset="0"/>
              </a:rPr>
              <a:t> </a:t>
            </a:r>
            <a:endParaRPr lang="en-IN" altLang="en-US" sz="1200" b="1" u="sng">
              <a:solidFill>
                <a:srgbClr val="FFFF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9335" name="TextBox 12"/>
          <p:cNvSpPr txBox="1">
            <a:spLocks noChangeArrowheads="1"/>
          </p:cNvSpPr>
          <p:nvPr/>
        </p:nvSpPr>
        <p:spPr bwMode="auto">
          <a:xfrm>
            <a:off x="5524500" y="6321425"/>
            <a:ext cx="2971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400" b="1" u="sng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DIWALI CELEBRATION </a:t>
            </a:r>
            <a:endParaRPr lang="en-IN" altLang="en-US" sz="1400" b="1" u="sng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9340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928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E739590-D5C7-42AE-8A95-B8B3F0843B27}" type="slidenum">
              <a:rPr lang="en-US" altLang="en-US" smtClean="0"/>
              <a:pPr/>
              <a:t>7</a:t>
            </a:fld>
            <a:endParaRPr lang="en-US" alt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0" y="115888"/>
            <a:ext cx="91440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u="sng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GALLERY</a:t>
            </a:r>
            <a:endParaRPr lang="en-IN" sz="40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6" name="Picture 15" descr="D:\Photos 21-22\JANMASHTAMI 27 AUG21\IMG-20210909-WA0030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71546"/>
            <a:ext cx="378621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D:\Photos 21-22\English Recitation Competition\IMG-20210820-WA0003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786190"/>
            <a:ext cx="378621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D:\Photos 21-22\Diwali on 3 Nov 21\IMG-20211122-WA0000.jp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1071546"/>
            <a:ext cx="3929090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TextBox 10"/>
          <p:cNvSpPr txBox="1">
            <a:spLocks noChangeArrowheads="1"/>
          </p:cNvSpPr>
          <p:nvPr/>
        </p:nvSpPr>
        <p:spPr bwMode="auto">
          <a:xfrm>
            <a:off x="2667000" y="6323151"/>
            <a:ext cx="3581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400" b="1" u="sng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ONLINE CLASSES</a:t>
            </a:r>
            <a:endParaRPr lang="en-IN" altLang="en-US" sz="1400" b="1" u="sng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0358" name="TextBox 11"/>
          <p:cNvSpPr txBox="1">
            <a:spLocks noChangeArrowheads="1"/>
          </p:cNvSpPr>
          <p:nvPr/>
        </p:nvSpPr>
        <p:spPr bwMode="auto">
          <a:xfrm>
            <a:off x="457200" y="3733800"/>
            <a:ext cx="2971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200" b="1" u="sng">
                <a:solidFill>
                  <a:srgbClr val="FFFF00"/>
                </a:solidFill>
                <a:latin typeface="Tahoma" pitchFamily="34" charset="0"/>
                <a:cs typeface="Tahoma" pitchFamily="34" charset="0"/>
              </a:rPr>
              <a:t> </a:t>
            </a:r>
            <a:endParaRPr lang="en-IN" altLang="en-US" sz="1200" b="1" u="sng">
              <a:solidFill>
                <a:srgbClr val="FFFF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0362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928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47ED65EA-2EBA-4CAC-A9DC-82BB35B99651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11" name="TextBox 10"/>
          <p:cNvSpPr txBox="1"/>
          <p:nvPr/>
        </p:nvSpPr>
        <p:spPr>
          <a:xfrm>
            <a:off x="0" y="115888"/>
            <a:ext cx="91440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u="sng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GALLERY</a:t>
            </a:r>
            <a:endParaRPr lang="en-IN" sz="40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8" descr="D:\Photos 21-22\IMG-20210724-WA014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643314"/>
            <a:ext cx="335758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Z:\CGKG\photo for annual inspection\photo 21-22\IMG-20210724-WA0080.jpg"/>
          <p:cNvPicPr/>
          <p:nvPr/>
        </p:nvPicPr>
        <p:blipFill>
          <a:blip r:embed="rId3" cstate="print"/>
          <a:srcRect l="7918" t="16918" r="8705"/>
          <a:stretch>
            <a:fillRect/>
          </a:stretch>
        </p:blipFill>
        <p:spPr bwMode="auto">
          <a:xfrm>
            <a:off x="928662" y="785794"/>
            <a:ext cx="350046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Z:\CGKG\photo for annual inspection\photo 21-22\IMG-20210710-WA0040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785794"/>
            <a:ext cx="3286148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0" name="Picture 2" descr="D:\Photos 21-22\IMG-20210724-WA013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3714752"/>
            <a:ext cx="3286148" cy="264320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18602</TotalTime>
  <Words>168</Words>
  <Application>Microsoft Office PowerPoint</Application>
  <PresentationFormat>On-screen Show (4:3)</PresentationFormat>
  <Paragraphs>49</Paragraphs>
  <Slides>8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Presentation1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Custom Design</vt:lpstr>
      <vt:lpstr>Slide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747 SQN (CG)</dc:title>
  <dc:creator>hai</dc:creator>
  <cp:lastModifiedBy>USER</cp:lastModifiedBy>
  <cp:revision>2383</cp:revision>
  <dcterms:created xsi:type="dcterms:W3CDTF">2006-08-16T00:00:00Z</dcterms:created>
  <dcterms:modified xsi:type="dcterms:W3CDTF">2021-11-22T07:51:23Z</dcterms:modified>
</cp:coreProperties>
</file>